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9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5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1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10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0024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3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78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94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25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4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1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43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3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56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2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0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76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Личный кабинет</a:t>
            </a:r>
            <a:br>
              <a:rPr lang="ru-RU" dirty="0"/>
            </a:br>
            <a:r>
              <a:rPr lang="ru-RU" sz="5400" dirty="0"/>
              <a:t>участника программы лояльности</a:t>
            </a:r>
          </a:p>
        </p:txBody>
      </p:sp>
      <p:pic>
        <p:nvPicPr>
          <p:cNvPr id="7" name="tunetank.com_3841_isolation_by_crystal-squa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100" y="882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9799" y="1904999"/>
            <a:ext cx="8825658" cy="3358979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br>
              <a:rPr lang="ru-RU" dirty="0" smtClean="0"/>
            </a:b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43754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01667" y="655725"/>
            <a:ext cx="4902073" cy="770601"/>
          </a:xfrm>
        </p:spPr>
        <p:txBody>
          <a:bodyPr/>
          <a:lstStyle/>
          <a:p>
            <a:pPr algn="ctr"/>
            <a:r>
              <a:rPr lang="ru-RU" dirty="0"/>
              <a:t>Общие правила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814973"/>
          </a:xfrm>
        </p:spPr>
        <p:txBody>
          <a:bodyPr/>
          <a:lstStyle/>
          <a:p>
            <a:r>
              <a:rPr lang="ru-RU" dirty="0"/>
              <a:t>Каждый участник программы лояльности при регистрации получает виртуальную карту с уникальным номером и QR-кодом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103311" y="3159001"/>
            <a:ext cx="8946541" cy="814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QR-код предъявляется на кассе магазина</a:t>
            </a:r>
            <a:r>
              <a:rPr lang="ru-RU" dirty="0" smtClean="0"/>
              <a:t>. За </a:t>
            </a:r>
            <a:r>
              <a:rPr lang="ru-RU" dirty="0"/>
              <a:t>покупки по этой карте пользователю начисляются бонусы, которые активируются через какое-то время.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103311" y="4265084"/>
            <a:ext cx="8946541" cy="814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Каждый участник имеет статус. Статус определяется оборотом покупок с использованием карты за предыдущий месяц. </a:t>
            </a:r>
          </a:p>
        </p:txBody>
      </p:sp>
    </p:spTree>
    <p:extLst>
      <p:ext uri="{BB962C8B-B14F-4D97-AF65-F5344CB8AC3E}">
        <p14:creationId xmlns:p14="http://schemas.microsoft.com/office/powerpoint/2010/main" val="102055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3-22 21-20-20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060"/>
                </p14:media>
              </p:ext>
            </p:extLst>
          </p:nvPr>
        </p:nvPicPr>
        <p:blipFill rotWithShape="1">
          <a:blip r:embed="rId4"/>
          <a:srcRect t="9326" r="3842" b="3103"/>
          <a:stretch>
            <a:fillRect/>
          </a:stretch>
        </p:blipFill>
        <p:spPr>
          <a:xfrm>
            <a:off x="728663" y="1787525"/>
            <a:ext cx="6530975" cy="367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7802880" y="2470186"/>
            <a:ext cx="43891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входе на начальную страницу неавторизованного пользователя, он автоматически будет перенаправлен на </a:t>
            </a:r>
            <a:r>
              <a:rPr lang="ru-RU" dirty="0" smtClean="0"/>
              <a:t>страницу </a:t>
            </a:r>
            <a:r>
              <a:rPr lang="ru-RU" dirty="0"/>
              <a:t>авторизации, где так же есть возможность </a:t>
            </a:r>
            <a:r>
              <a:rPr lang="ru-RU" dirty="0" smtClean="0"/>
              <a:t>зарегистрироваться.</a:t>
            </a:r>
            <a:endParaRPr lang="ru-RU" dirty="0"/>
          </a:p>
          <a:p>
            <a:r>
              <a:rPr lang="ru-RU" dirty="0"/>
              <a:t>Для регистрации потребуется логин, e-</a:t>
            </a:r>
            <a:r>
              <a:rPr lang="ru-RU" dirty="0" err="1"/>
              <a:t>mail</a:t>
            </a:r>
            <a:r>
              <a:rPr lang="ru-RU" dirty="0"/>
              <a:t> и пароль</a:t>
            </a:r>
          </a:p>
        </p:txBody>
      </p:sp>
    </p:spTree>
    <p:extLst>
      <p:ext uri="{BB962C8B-B14F-4D97-AF65-F5344CB8AC3E}">
        <p14:creationId xmlns:p14="http://schemas.microsoft.com/office/powerpoint/2010/main" val="273957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2-03-22 21-23-2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135908"/>
                </p14:media>
              </p:ext>
            </p:extLst>
          </p:nvPr>
        </p:nvPicPr>
        <p:blipFill rotWithShape="1">
          <a:blip r:embed="rId6"/>
          <a:srcRect t="9421" r="4214" b="3179"/>
          <a:stretch>
            <a:fillRect/>
          </a:stretch>
        </p:blipFill>
        <p:spPr>
          <a:xfrm>
            <a:off x="2417763" y="1943100"/>
            <a:ext cx="7145337" cy="3667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4049236" y="879511"/>
            <a:ext cx="1941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QR-</a:t>
            </a:r>
            <a:r>
              <a:rPr lang="ru-RU" dirty="0" smtClean="0"/>
              <a:t>код карты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4912358" y="1248843"/>
            <a:ext cx="9526" cy="13610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4305276" y="2609850"/>
            <a:ext cx="1233217" cy="942918"/>
          </a:xfrm>
          <a:prstGeom prst="rect">
            <a:avLst/>
          </a:prstGeom>
          <a:noFill/>
          <a:ln w="73025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5352198" y="826496"/>
            <a:ext cx="3678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Количество активных бонусов</a:t>
            </a:r>
            <a:endParaRPr lang="ru-RU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7176653" y="1195828"/>
            <a:ext cx="9703" cy="12308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6370620" y="2495228"/>
            <a:ext cx="1631472" cy="619932"/>
          </a:xfrm>
          <a:prstGeom prst="rect">
            <a:avLst/>
          </a:prstGeom>
          <a:noFill/>
          <a:ln w="73025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6294672" y="826496"/>
            <a:ext cx="473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Количество ещё неактивных бонусов</a:t>
            </a:r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8663678" y="1195828"/>
            <a:ext cx="9703" cy="12308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7857645" y="2495228"/>
            <a:ext cx="1631472" cy="619932"/>
          </a:xfrm>
          <a:prstGeom prst="rect">
            <a:avLst/>
          </a:prstGeom>
          <a:noFill/>
          <a:ln w="73025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978063" y="1285643"/>
            <a:ext cx="4416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Сумма покупок в текущем месяце</a:t>
            </a:r>
            <a:endParaRPr lang="ru-RU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7156303" y="1701469"/>
            <a:ext cx="9703" cy="12308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6350270" y="3000869"/>
            <a:ext cx="1631472" cy="619932"/>
          </a:xfrm>
          <a:prstGeom prst="rect">
            <a:avLst/>
          </a:prstGeom>
          <a:noFill/>
          <a:ln w="73025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7780155" y="1283140"/>
            <a:ext cx="2075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Статус клиента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8657056" y="1714384"/>
            <a:ext cx="9703" cy="12308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7851023" y="3013784"/>
            <a:ext cx="1631472" cy="619932"/>
          </a:xfrm>
          <a:prstGeom prst="rect">
            <a:avLst/>
          </a:prstGeom>
          <a:noFill/>
          <a:ln w="73025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4458404" y="6276976"/>
            <a:ext cx="3672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Последние движения бонусов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V="1">
            <a:off x="6294672" y="5315918"/>
            <a:ext cx="0" cy="8464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3432627" y="3724389"/>
            <a:ext cx="6049868" cy="1591529"/>
          </a:xfrm>
          <a:prstGeom prst="rect">
            <a:avLst/>
          </a:prstGeom>
          <a:noFill/>
          <a:ln w="73025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03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8" grpId="1"/>
      <p:bldP spid="17" grpId="0" animBg="1"/>
      <p:bldP spid="17" grpId="1" animBg="1"/>
      <p:bldP spid="18" grpId="0"/>
      <p:bldP spid="18" grpId="1"/>
      <p:bldP spid="20" grpId="0" animBg="1"/>
      <p:bldP spid="20" grpId="1" animBg="1"/>
      <p:bldP spid="22" grpId="0"/>
      <p:bldP spid="22" grpId="1"/>
      <p:bldP spid="24" grpId="0" animBg="1"/>
      <p:bldP spid="24" grpId="1" animBg="1"/>
      <p:bldP spid="25" grpId="0"/>
      <p:bldP spid="25" grpId="1"/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/>
      <p:bldP spid="31" grpId="1"/>
      <p:bldP spid="33" grpId="0" animBg="1"/>
      <p:bldP spid="3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2-03-22 21-23-2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000" end="115166"/>
                </p14:media>
              </p:ext>
            </p:extLst>
          </p:nvPr>
        </p:nvPicPr>
        <p:blipFill rotWithShape="1">
          <a:blip r:embed="rId4"/>
          <a:srcRect t="9421" r="4214" b="3179"/>
          <a:stretch>
            <a:fillRect/>
          </a:stretch>
        </p:blipFill>
        <p:spPr>
          <a:xfrm>
            <a:off x="2417763" y="1943100"/>
            <a:ext cx="7145337" cy="3667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2696057" y="777069"/>
            <a:ext cx="6588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 личном кабинете доступна история покупок клиента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2484850" y="1347197"/>
            <a:ext cx="701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Также можно посмотреть детализацию баланса бонусов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35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2-03-22 21-23-2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5000" end="52166"/>
                </p14:media>
              </p:ext>
            </p:extLst>
          </p:nvPr>
        </p:nvPicPr>
        <p:blipFill rotWithShape="1">
          <a:blip r:embed="rId4"/>
          <a:srcRect l="18774" t="15532" r="61680" b="9369"/>
          <a:stretch/>
        </p:blipFill>
        <p:spPr>
          <a:xfrm>
            <a:off x="4938808" y="1421026"/>
            <a:ext cx="2103245" cy="4545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4706469" y="604074"/>
            <a:ext cx="2567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Адаптивный шаблон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01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5733" y="2232091"/>
            <a:ext cx="9404723" cy="2599401"/>
          </a:xfrm>
        </p:spPr>
        <p:txBody>
          <a:bodyPr/>
          <a:lstStyle/>
          <a:p>
            <a:pPr algn="ctr"/>
            <a:r>
              <a:rPr lang="ru-RU" sz="2800" dirty="0" smtClean="0"/>
              <a:t>Для получения личным кабинетом данных о картах, документах, начислениях и списаниях бонусов реализовано </a:t>
            </a:r>
            <a:r>
              <a:rPr lang="en-US" sz="2800" dirty="0" smtClean="0"/>
              <a:t>API</a:t>
            </a:r>
            <a:r>
              <a:rPr lang="ru-RU" sz="2800" dirty="0" smtClean="0"/>
              <a:t>.</a:t>
            </a:r>
            <a:br>
              <a:rPr lang="ru-RU" sz="2800" dirty="0" smtClean="0"/>
            </a:br>
            <a:r>
              <a:rPr lang="ru-RU" sz="2800" dirty="0" smtClean="0"/>
              <a:t>Получив </a:t>
            </a:r>
            <a:r>
              <a:rPr lang="en-US" sz="2800" dirty="0" smtClean="0"/>
              <a:t>JWT </a:t>
            </a:r>
            <a:r>
              <a:rPr lang="ru-RU" sz="2800" dirty="0" err="1" smtClean="0"/>
              <a:t>токен</a:t>
            </a:r>
            <a:r>
              <a:rPr lang="en-US" sz="2800" dirty="0" smtClean="0"/>
              <a:t> </a:t>
            </a:r>
            <a:r>
              <a:rPr lang="ru-RU" sz="2800" dirty="0" smtClean="0"/>
              <a:t>с ролью Администратора можно загружать в базу данных списки необходимых объектов в</a:t>
            </a:r>
            <a:r>
              <a:rPr lang="en-US" sz="2800" dirty="0" smtClean="0"/>
              <a:t> JSON</a:t>
            </a:r>
            <a:r>
              <a:rPr lang="ru-RU" sz="2800" dirty="0" smtClean="0"/>
              <a:t> формате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7692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000">
        <p:fade/>
      </p:transition>
    </mc:Choice>
    <mc:Fallback>
      <p:transition spd="med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0198" y="655725"/>
            <a:ext cx="6718516" cy="733531"/>
          </a:xfrm>
        </p:spPr>
        <p:txBody>
          <a:bodyPr/>
          <a:lstStyle/>
          <a:p>
            <a:pPr algn="ctr"/>
            <a:r>
              <a:rPr lang="ru-RU" dirty="0" smtClean="0"/>
              <a:t>В планах на доработку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714996"/>
          </a:xfrm>
        </p:spPr>
        <p:txBody>
          <a:bodyPr/>
          <a:lstStyle/>
          <a:p>
            <a:r>
              <a:rPr lang="ru-RU" dirty="0" smtClean="0"/>
              <a:t>Регистрация и авторизация пользователей по номеру телефона с СМС подтверждением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103311" y="3113878"/>
            <a:ext cx="8946541" cy="3725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 smtClean="0"/>
              <a:t>Детализация чеков по товарам</a:t>
            </a:r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103311" y="3832393"/>
            <a:ext cx="8946541" cy="814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 smtClean="0"/>
              <a:t>Обмен бонусами между пользователями с подтверждением по СМС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103311" y="4722133"/>
            <a:ext cx="8946541" cy="814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 smtClean="0"/>
              <a:t>Предоставление пользователям информации о специальных предложениях торговой сети для держателей карт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991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8" grpId="0" build="p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304437"/>
            <a:ext cx="9404723" cy="696460"/>
          </a:xfrm>
        </p:spPr>
        <p:txBody>
          <a:bodyPr/>
          <a:lstStyle/>
          <a:p>
            <a:pPr algn="ctr"/>
            <a:r>
              <a:rPr lang="ru-RU" dirty="0" smtClean="0"/>
              <a:t>В проекте использовались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104294" y="1323869"/>
            <a:ext cx="3022864" cy="49410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 11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PostgreSQL</a:t>
            </a:r>
          </a:p>
          <a:p>
            <a:endParaRPr lang="en-US" dirty="0" smtClean="0"/>
          </a:p>
          <a:p>
            <a:r>
              <a:rPr lang="en-US" dirty="0" smtClean="0"/>
              <a:t>Spring boot</a:t>
            </a:r>
          </a:p>
          <a:p>
            <a:r>
              <a:rPr lang="en-US" dirty="0" smtClean="0"/>
              <a:t>Spring security</a:t>
            </a:r>
          </a:p>
          <a:p>
            <a:r>
              <a:rPr lang="en-US" dirty="0" err="1" smtClean="0"/>
              <a:t>Jwt</a:t>
            </a:r>
            <a:r>
              <a:rPr lang="en-US" dirty="0" smtClean="0"/>
              <a:t> token</a:t>
            </a:r>
          </a:p>
          <a:p>
            <a:r>
              <a:rPr lang="en-US" dirty="0" smtClean="0"/>
              <a:t>Lombok</a:t>
            </a:r>
          </a:p>
          <a:p>
            <a:r>
              <a:rPr lang="en-US" dirty="0" smtClean="0"/>
              <a:t>Flyway</a:t>
            </a:r>
          </a:p>
          <a:p>
            <a:endParaRPr lang="en-US" dirty="0"/>
          </a:p>
          <a:p>
            <a:r>
              <a:rPr lang="en-US" dirty="0" err="1" smtClean="0"/>
              <a:t>Thymeleaf</a:t>
            </a:r>
            <a:endParaRPr lang="en-US" dirty="0" smtClean="0"/>
          </a:p>
          <a:p>
            <a:r>
              <a:rPr lang="en-US" dirty="0" smtClean="0"/>
              <a:t>Bootstrap</a:t>
            </a:r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71" y="1807832"/>
            <a:ext cx="3724763" cy="39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8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1440</TotalTime>
  <Words>219</Words>
  <Application>Microsoft Office PowerPoint</Application>
  <PresentationFormat>Широкоэкранный</PresentationFormat>
  <Paragraphs>36</Paragraphs>
  <Slides>10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Ион</vt:lpstr>
      <vt:lpstr>Личный кабинет участника программы лояльности</vt:lpstr>
      <vt:lpstr>Общие правила</vt:lpstr>
      <vt:lpstr>Презентация PowerPoint</vt:lpstr>
      <vt:lpstr>Презентация PowerPoint</vt:lpstr>
      <vt:lpstr>Презентация PowerPoint</vt:lpstr>
      <vt:lpstr>Презентация PowerPoint</vt:lpstr>
      <vt:lpstr>Для получения личным кабинетом данных о картах, документах, начислениях и списаниях бонусов реализовано API. Получив JWT токен с ролью Администратора можно загружать в базу данных списки необходимых объектов в JSON формате</vt:lpstr>
      <vt:lpstr>В планах на доработку</vt:lpstr>
      <vt:lpstr>В проекте использовались</vt:lpstr>
      <vt:lpstr>Спасибо за внимание!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Личный кабинет участника программы лояльности</dc:title>
  <dc:creator>Евгений Ручко</dc:creator>
  <cp:lastModifiedBy>Евгений Ручко</cp:lastModifiedBy>
  <cp:revision>48</cp:revision>
  <dcterms:created xsi:type="dcterms:W3CDTF">2022-03-22T19:49:56Z</dcterms:created>
  <dcterms:modified xsi:type="dcterms:W3CDTF">2022-03-23T19:50:25Z</dcterms:modified>
</cp:coreProperties>
</file>